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sldIdLst>
    <p:sldId id="256" r:id="rId2"/>
    <p:sldId id="258" r:id="rId3"/>
    <p:sldId id="260" r:id="rId4"/>
    <p:sldId id="259" r:id="rId5"/>
    <p:sldId id="263" r:id="rId6"/>
    <p:sldId id="266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6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0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45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62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0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2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1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2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04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38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12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B85A7D-5B41-4CD8-B4E5-ADC7504471FC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A4CF60-497C-464F-ADFA-3031265FA11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06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0AA0E6-E076-4ECD-96B2-4C481C223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de-DE" sz="4600"/>
              <a:t/>
            </a:r>
            <a:br>
              <a:rPr lang="de-DE" sz="4600"/>
            </a:br>
            <a:r>
              <a:rPr lang="de-DE" sz="4600"/>
              <a:t/>
            </a:r>
            <a:br>
              <a:rPr lang="de-DE" sz="4600"/>
            </a:br>
            <a:r>
              <a:rPr lang="de-DE" sz="4600"/>
              <a:t>Lerncoaching am GIL</a:t>
            </a:r>
          </a:p>
        </p:txBody>
      </p:sp>
      <p:pic>
        <p:nvPicPr>
          <p:cNvPr id="1026" name="Picture 2" descr="Bildergebnis fÃ¼r lerncoaching">
            <a:extLst>
              <a:ext uri="{FF2B5EF4-FFF2-40B4-BE49-F238E27FC236}">
                <a16:creationId xmlns:a16="http://schemas.microsoft.com/office/drawing/2014/main" xmlns="" id="{0F789384-FB89-46E6-89BA-4B9D95D9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1188538"/>
            <a:ext cx="6912217" cy="39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Rectangle 76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171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646B24-7598-47E9-B3A8-66F4D73B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Konzept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7377927-373C-4C14-B292-C843CE89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de-DE" dirty="0"/>
              <a:t>Professionelle Beratung bei Lernschwierigkeiten</a:t>
            </a:r>
          </a:p>
          <a:p>
            <a:r>
              <a:rPr lang="de-DE" dirty="0"/>
              <a:t>Lernstrategieberatung: Optimierung des eigenen  </a:t>
            </a:r>
            <a:r>
              <a:rPr lang="de-DE" i="1" dirty="0"/>
              <a:t>Lernverhaltens </a:t>
            </a:r>
            <a:r>
              <a:rPr lang="de-DE" dirty="0"/>
              <a:t>und Strukturierung des eigenen </a:t>
            </a:r>
            <a:r>
              <a:rPr lang="de-DE" i="1" dirty="0"/>
              <a:t>Lernweges</a:t>
            </a:r>
          </a:p>
          <a:p>
            <a:r>
              <a:rPr lang="de-DE" dirty="0"/>
              <a:t>Persönlichkeitsförderndes Beratungsgespräch: Gemeinsame Formulierung von </a:t>
            </a:r>
            <a:r>
              <a:rPr lang="de-DE" i="1" dirty="0"/>
              <a:t>Zielen</a:t>
            </a:r>
            <a:r>
              <a:rPr lang="de-DE" dirty="0"/>
              <a:t> und Entwicklung von </a:t>
            </a:r>
            <a:r>
              <a:rPr lang="de-DE" i="1" dirty="0"/>
              <a:t>Lösungen</a:t>
            </a:r>
            <a:r>
              <a:rPr lang="de-DE" dirty="0"/>
              <a:t> zur Überwindung der Lernschwierigkeiten </a:t>
            </a:r>
          </a:p>
          <a:p>
            <a:r>
              <a:rPr lang="de-DE" dirty="0"/>
              <a:t>Ziel: Beseitigung von Lernhemmnissen; Fähigkeit zur Anwendung von Lernstrategien; Erfolg und Spaß am Lernen; Verbesserung der schulischen Leistungen </a:t>
            </a:r>
          </a:p>
        </p:txBody>
      </p:sp>
      <p:pic>
        <p:nvPicPr>
          <p:cNvPr id="2050" name="Picture 2" descr="Bildergebnis fÃ¼r lernen lernen">
            <a:extLst>
              <a:ext uri="{FF2B5EF4-FFF2-40B4-BE49-F238E27FC236}">
                <a16:creationId xmlns:a16="http://schemas.microsoft.com/office/drawing/2014/main" xmlns="" id="{DA76F56D-87F8-4243-A497-5A3692ED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10" y="2377684"/>
            <a:ext cx="2944512" cy="22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6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C0F4F8-4EED-4CC0-A41B-3D186CB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Konzept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CAB6258-77A0-4F67-A02D-1E5F23EB0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Adressaten:</a:t>
            </a:r>
          </a:p>
          <a:p>
            <a:r>
              <a:rPr lang="de-DE" dirty="0"/>
              <a:t>Schülerinnen und Schüler,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die vorhandene Ressourcen oder besondere Begabungen nicht in ausreichendem Maße abrufen können.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die ihren Lernprozess nicht ausreichend organisieren können.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die sich nicht hinreichend motivieren können.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Picture 2" descr="Bildergebnis fÃ¼r lernen lernen">
            <a:extLst>
              <a:ext uri="{FF2B5EF4-FFF2-40B4-BE49-F238E27FC236}">
                <a16:creationId xmlns:a16="http://schemas.microsoft.com/office/drawing/2014/main" xmlns="" id="{EF07CDBF-182A-468C-8616-BC0F20FD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83" y="2476158"/>
            <a:ext cx="2700996" cy="20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1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BC6EC4-3261-404A-899F-F70E65C4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Konzept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E4795CF-3940-42E5-8D70-5EC3FA9F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/>
              <a:t>Das machen wir NICHT:</a:t>
            </a:r>
          </a:p>
          <a:p>
            <a:pPr algn="just"/>
            <a:r>
              <a:rPr lang="de-DE" dirty="0"/>
              <a:t>Nachhilfe</a:t>
            </a:r>
          </a:p>
          <a:p>
            <a:pPr algn="just"/>
            <a:r>
              <a:rPr lang="de-DE" dirty="0"/>
              <a:t>Vorbereitung auf und Nachbereitung von Klassenarbeiten </a:t>
            </a:r>
          </a:p>
          <a:p>
            <a:pPr algn="just"/>
            <a:r>
              <a:rPr lang="de-DE" dirty="0"/>
              <a:t>Fachbezogene Beratung</a:t>
            </a:r>
          </a:p>
          <a:p>
            <a:pPr algn="just"/>
            <a:r>
              <a:rPr lang="de-DE" dirty="0"/>
              <a:t>Sozialpädagogische Beratung</a:t>
            </a:r>
          </a:p>
          <a:p>
            <a:pPr algn="just"/>
            <a:r>
              <a:rPr lang="de-DE" dirty="0"/>
              <a:t>Psychosoziale Beratung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9DE06C0-0D25-46CD-AC18-6FA89335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58" y="2413928"/>
            <a:ext cx="270076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22650C-F196-4CDB-B931-94BF38EE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Mögliche Themen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85188C0-FB40-483C-A8CF-1A27B103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Mündliche Mitarbeit</a:t>
            </a:r>
          </a:p>
          <a:p>
            <a:pPr lvl="0"/>
            <a:r>
              <a:rPr lang="de-DE" dirty="0">
                <a:solidFill>
                  <a:prstClr val="black"/>
                </a:solidFill>
              </a:rPr>
              <a:t>Prüfungsangst</a:t>
            </a:r>
          </a:p>
          <a:p>
            <a:pPr lvl="0"/>
            <a:r>
              <a:rPr lang="de-DE" dirty="0">
                <a:solidFill>
                  <a:prstClr val="black"/>
                </a:solidFill>
              </a:rPr>
              <a:t>Zeiteinteilung</a:t>
            </a:r>
          </a:p>
          <a:p>
            <a:pPr lvl="0"/>
            <a:r>
              <a:rPr lang="de-DE" dirty="0">
                <a:solidFill>
                  <a:prstClr val="black"/>
                </a:solidFill>
              </a:rPr>
              <a:t>Motivationsprobleme</a:t>
            </a:r>
          </a:p>
          <a:p>
            <a:pPr lvl="0"/>
            <a:r>
              <a:rPr lang="de-DE" dirty="0">
                <a:solidFill>
                  <a:prstClr val="black"/>
                </a:solidFill>
              </a:rPr>
              <a:t>Lernen </a:t>
            </a:r>
            <a:r>
              <a:rPr lang="de-DE" dirty="0" err="1">
                <a:solidFill>
                  <a:prstClr val="black"/>
                </a:solidFill>
              </a:rPr>
              <a:t>lernen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294A76C-5EAA-4FE5-A74F-1F2AB984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918" y="2287319"/>
            <a:ext cx="270076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1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xmlns="" id="{CF796C50-48B2-4E8E-8684-EBC8FD245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299" y="610178"/>
            <a:ext cx="7769049" cy="53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6EC08F-F38D-494E-8F6C-15832F12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Regeln und Prinzipien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C07AB28-A3D5-4469-83A9-59CFDAF7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Prinzip der </a:t>
            </a:r>
            <a:r>
              <a:rPr lang="de-DE" b="1" dirty="0"/>
              <a:t>Freiwilligkeit</a:t>
            </a:r>
            <a:r>
              <a:rPr lang="de-DE" dirty="0"/>
              <a:t>: Keine Pflicht zur Teilnahme, jedoch individuelle Angebote und Empfehlungen </a:t>
            </a:r>
          </a:p>
          <a:p>
            <a:r>
              <a:rPr lang="de-DE" b="1" dirty="0"/>
              <a:t>Zuverlässigkei</a:t>
            </a:r>
            <a:r>
              <a:rPr lang="de-DE" dirty="0"/>
              <a:t>t: Regelmäßige Teilnahme und Pünktlichkeit sind Voraussetzung für ein gutes Gelingen des Coachings</a:t>
            </a:r>
          </a:p>
          <a:p>
            <a:r>
              <a:rPr lang="de-DE" b="1" dirty="0"/>
              <a:t>Vertraulichkeit</a:t>
            </a:r>
            <a:r>
              <a:rPr lang="de-DE" dirty="0"/>
              <a:t>: Verschwiegenheit seitens der Coachees und des Coaches gegenüber Dritten</a:t>
            </a:r>
          </a:p>
          <a:p>
            <a:r>
              <a:rPr lang="de-DE" b="1" dirty="0"/>
              <a:t>Selbstbestimmung</a:t>
            </a:r>
            <a:r>
              <a:rPr lang="de-DE" dirty="0"/>
              <a:t>: Schülerinnen und Schüler bestimmten Schwerpunkte des Coachings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45BAC97-2B9F-43D8-A755-4811AE33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096" y="4095953"/>
            <a:ext cx="2278966" cy="23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958848-4DA2-4316-97E2-A51AD043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Organisation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72A114B-C038-4A16-81E0-3EE4D6BD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de-DE" dirty="0"/>
              <a:t>Aktuell 4 Coaches: Herr Althoff, Herr Buchholz, Herr Grave, Frau Karsch</a:t>
            </a:r>
          </a:p>
          <a:p>
            <a:r>
              <a:rPr lang="de-DE" dirty="0"/>
              <a:t>Ansprechpartnerin im Schuljahr 2018/2019: Frau Karsch</a:t>
            </a:r>
          </a:p>
          <a:p>
            <a:r>
              <a:rPr lang="de-DE" dirty="0"/>
              <a:t>Einzel- und Gruppencoachings (2-4)</a:t>
            </a:r>
          </a:p>
          <a:p>
            <a:r>
              <a:rPr lang="de-DE" dirty="0"/>
              <a:t>Empfehlung zur Teilnahme mit zeitnahem Beginn der Coachings nach den pädagogischen Konferenzen </a:t>
            </a:r>
          </a:p>
          <a:p>
            <a:r>
              <a:rPr lang="de-DE" dirty="0"/>
              <a:t>Coaching-Sitzung während einer der Lernzeiten der Schülerinnen und Schüler bzw. Freistunden der Coaches</a:t>
            </a:r>
          </a:p>
          <a:p>
            <a:r>
              <a:rPr lang="de-DE" dirty="0"/>
              <a:t>In der Regel wöchentliche Sitzungen </a:t>
            </a:r>
          </a:p>
          <a:p>
            <a:r>
              <a:rPr lang="de-DE" dirty="0"/>
              <a:t>Dokumentation der Sitzungen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888DAA4-110D-4BA1-9B10-DCBC8796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578" y="2476158"/>
            <a:ext cx="2307101" cy="17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421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Breitbild</PresentationFormat>
  <Paragraphs>41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Rückblick</vt:lpstr>
      <vt:lpstr>  Lerncoaching am GIL</vt:lpstr>
      <vt:lpstr>Konzept </vt:lpstr>
      <vt:lpstr>Konzept </vt:lpstr>
      <vt:lpstr>Konzept</vt:lpstr>
      <vt:lpstr>Mögliche Themen </vt:lpstr>
      <vt:lpstr>PowerPoint-Präsentation</vt:lpstr>
      <vt:lpstr>Regeln und Prinzipien </vt:lpstr>
      <vt:lpstr>Organisation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Lerncoaching am GIL</dc:title>
  <dc:creator>Viktoria Karsch</dc:creator>
  <cp:lastModifiedBy>Diana-Alexandra Lorra</cp:lastModifiedBy>
  <cp:revision>9</cp:revision>
  <dcterms:created xsi:type="dcterms:W3CDTF">2018-08-14T10:57:06Z</dcterms:created>
  <dcterms:modified xsi:type="dcterms:W3CDTF">2018-11-27T07:24:55Z</dcterms:modified>
</cp:coreProperties>
</file>